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18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3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78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6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77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4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782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46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22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40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52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55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10/14/2023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21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96F4257-8A8B-4687-A362-2FB0FD59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2A7D795-C1AC-83BD-F24C-C531BA048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8" y="1597961"/>
            <a:ext cx="3483870" cy="3162300"/>
          </a:xfrm>
        </p:spPr>
        <p:txBody>
          <a:bodyPr>
            <a:normAutofit/>
          </a:bodyPr>
          <a:lstStyle/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入侵偵測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-Suricata ELK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安裝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87927C8-03BE-239D-B240-6089A9B26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8" y="4902489"/>
            <a:ext cx="3412627" cy="985075"/>
          </a:xfrm>
        </p:spPr>
        <p:txBody>
          <a:bodyPr>
            <a:normAutofit/>
          </a:bodyPr>
          <a:lstStyle/>
          <a:p>
            <a:r>
              <a:rPr lang="zh-TW" altLang="en-US" dirty="0"/>
              <a:t>智慧資安三 </a:t>
            </a:r>
            <a:r>
              <a:rPr lang="en-US" altLang="zh-TW" dirty="0"/>
              <a:t>410580042</a:t>
            </a:r>
            <a:r>
              <a:rPr lang="zh-TW" altLang="en-US" dirty="0"/>
              <a:t> 蔡亞軒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5B7E46-FCBF-464B-8083-9AF1A059E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5672" y="-1263"/>
            <a:ext cx="3484819" cy="34302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79A868-152F-4392-8D0D-C56B1C229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5672" y="3429000"/>
            <a:ext cx="3483870" cy="342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34">
            <a:extLst>
              <a:ext uri="{FF2B5EF4-FFF2-40B4-BE49-F238E27FC236}">
                <a16:creationId xmlns:a16="http://schemas.microsoft.com/office/drawing/2014/main" id="{613F7046-4879-4110-98EC-7B7416E5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243582" y="3407228"/>
            <a:ext cx="3428999" cy="3484818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E14A411-88B5-46A6-AD90-72073BCB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9837" y="3431225"/>
            <a:ext cx="3482163" cy="3430264"/>
          </a:xfrm>
          <a:custGeom>
            <a:avLst/>
            <a:gdLst>
              <a:gd name="connsiteX0" fmla="*/ 3478283 w 3482163"/>
              <a:gd name="connsiteY0" fmla="*/ 0 h 3430264"/>
              <a:gd name="connsiteX1" fmla="*/ 3482163 w 3482163"/>
              <a:gd name="connsiteY1" fmla="*/ 0 h 3430264"/>
              <a:gd name="connsiteX2" fmla="*/ 3482163 w 3482163"/>
              <a:gd name="connsiteY2" fmla="*/ 3430264 h 3430264"/>
              <a:gd name="connsiteX3" fmla="*/ 0 w 3482163"/>
              <a:gd name="connsiteY3" fmla="*/ 3430264 h 3430264"/>
              <a:gd name="connsiteX4" fmla="*/ 0 w 3482163"/>
              <a:gd name="connsiteY4" fmla="*/ 3426283 h 3430264"/>
              <a:gd name="connsiteX5" fmla="*/ 335407 w 3482163"/>
              <a:gd name="connsiteY5" fmla="*/ 3410137 h 3430264"/>
              <a:gd name="connsiteX6" fmla="*/ 3473897 w 3482163"/>
              <a:gd name="connsiteY6" fmla="*/ 170675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2163" h="3430264">
                <a:moveTo>
                  <a:pt x="3478283" y="0"/>
                </a:moveTo>
                <a:lnTo>
                  <a:pt x="3482163" y="0"/>
                </a:lnTo>
                <a:lnTo>
                  <a:pt x="3482163" y="3430264"/>
                </a:lnTo>
                <a:lnTo>
                  <a:pt x="0" y="3430264"/>
                </a:lnTo>
                <a:lnTo>
                  <a:pt x="0" y="3426283"/>
                </a:lnTo>
                <a:lnTo>
                  <a:pt x="335407" y="3410137"/>
                </a:lnTo>
                <a:cubicBezTo>
                  <a:pt x="2041201" y="3245035"/>
                  <a:pt x="3386298" y="1871077"/>
                  <a:pt x="3473897" y="17067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塑膠圖中的拼圖">
            <a:extLst>
              <a:ext uri="{FF2B5EF4-FFF2-40B4-BE49-F238E27FC236}">
                <a16:creationId xmlns:a16="http://schemas.microsoft.com/office/drawing/2014/main" id="{1B7FD899-928C-4ED3-AD5E-B57760AB2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51" r="30283" b="-1"/>
          <a:stretch/>
        </p:blipFill>
        <p:spPr>
          <a:xfrm>
            <a:off x="8699542" y="2"/>
            <a:ext cx="3492458" cy="6858001"/>
          </a:xfrm>
          <a:custGeom>
            <a:avLst/>
            <a:gdLst/>
            <a:ahLst/>
            <a:cxnLst/>
            <a:rect l="l" t="t" r="r" b="b"/>
            <a:pathLst>
              <a:path w="3492458" h="6858001">
                <a:moveTo>
                  <a:pt x="0" y="0"/>
                </a:moveTo>
                <a:lnTo>
                  <a:pt x="3492458" y="0"/>
                </a:lnTo>
                <a:lnTo>
                  <a:pt x="3492458" y="3430264"/>
                </a:lnTo>
                <a:lnTo>
                  <a:pt x="3488603" y="3430264"/>
                </a:lnTo>
                <a:lnTo>
                  <a:pt x="3484192" y="3601898"/>
                </a:lnTo>
                <a:cubicBezTo>
                  <a:pt x="3390753" y="5415660"/>
                  <a:pt x="1866561" y="6858001"/>
                  <a:pt x="0" y="6858001"/>
                </a:cubicBezTo>
                <a:lnTo>
                  <a:pt x="0" y="3430264"/>
                </a:lnTo>
                <a:lnTo>
                  <a:pt x="0" y="342524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254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54FE6-D118-BE27-5FAB-38D37C79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57104"/>
          </a:xfrm>
        </p:spPr>
        <p:txBody>
          <a:bodyPr/>
          <a:lstStyle/>
          <a:p>
            <a:r>
              <a:rPr lang="zh-TW" altLang="en-US" dirty="0"/>
              <a:t>安裝</a:t>
            </a:r>
          </a:p>
        </p:txBody>
      </p:sp>
      <p:pic>
        <p:nvPicPr>
          <p:cNvPr id="4" name="內容版面配置區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271C9FF3-E24C-B2FF-8CE2-54CCEB6C4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67" y="2047277"/>
            <a:ext cx="5464333" cy="4011955"/>
          </a:xfrm>
        </p:spPr>
      </p:pic>
      <p:pic>
        <p:nvPicPr>
          <p:cNvPr id="6" name="圖片 5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3B53D552-C00A-907B-4864-7EFAA9CAC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2" y="2069181"/>
            <a:ext cx="5464333" cy="396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2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54FE6-D118-BE27-5FAB-38D37C79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57104"/>
          </a:xfrm>
        </p:spPr>
        <p:txBody>
          <a:bodyPr/>
          <a:lstStyle/>
          <a:p>
            <a:r>
              <a:rPr lang="zh-TW" altLang="en-US" dirty="0"/>
              <a:t>安裝</a:t>
            </a:r>
          </a:p>
        </p:txBody>
      </p:sp>
      <p:pic>
        <p:nvPicPr>
          <p:cNvPr id="4" name="內容版面配置區 3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5BF19FBA-8260-B376-0514-F2117BCD6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925" y="1734096"/>
            <a:ext cx="4898978" cy="4403470"/>
          </a:xfrm>
        </p:spPr>
      </p:pic>
      <p:pic>
        <p:nvPicPr>
          <p:cNvPr id="6" name="圖片 5" descr="一張含有 文字, 電子產品, 螢幕擷取畫面 的圖片&#10;&#10;自動產生的描述">
            <a:extLst>
              <a:ext uri="{FF2B5EF4-FFF2-40B4-BE49-F238E27FC236}">
                <a16:creationId xmlns:a16="http://schemas.microsoft.com/office/drawing/2014/main" id="{C381F9F6-1765-BB05-933E-41BA3A8F3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97" y="1734096"/>
            <a:ext cx="5789341" cy="427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04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54FE6-D118-BE27-5FAB-38D37C79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57104"/>
          </a:xfrm>
        </p:spPr>
        <p:txBody>
          <a:bodyPr/>
          <a:lstStyle/>
          <a:p>
            <a:r>
              <a:rPr lang="zh-TW" altLang="en-US" dirty="0"/>
              <a:t>安裝</a:t>
            </a:r>
          </a:p>
        </p:txBody>
      </p:sp>
      <p:pic>
        <p:nvPicPr>
          <p:cNvPr id="4" name="內容版面配置區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47EEE136-4689-B44E-74C7-6D60200F3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1" y="2082902"/>
            <a:ext cx="5618558" cy="4054663"/>
          </a:xfrm>
        </p:spPr>
      </p:pic>
      <p:pic>
        <p:nvPicPr>
          <p:cNvPr id="6" name="圖片 5" descr="一張含有 文字, 電子產品, 螢幕擷取畫面, 陳列 的圖片&#10;&#10;自動產生的描述">
            <a:extLst>
              <a:ext uri="{FF2B5EF4-FFF2-40B4-BE49-F238E27FC236}">
                <a16:creationId xmlns:a16="http://schemas.microsoft.com/office/drawing/2014/main" id="{AD9D5471-09DC-D56F-3977-996790B3E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809" y="1971674"/>
            <a:ext cx="5573287" cy="416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71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54FE6-D118-BE27-5FAB-38D37C79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57104"/>
          </a:xfrm>
        </p:spPr>
        <p:txBody>
          <a:bodyPr/>
          <a:lstStyle/>
          <a:p>
            <a:r>
              <a:rPr lang="zh-TW" altLang="en-US" dirty="0"/>
              <a:t>安裝</a:t>
            </a:r>
          </a:p>
        </p:txBody>
      </p:sp>
      <p:pic>
        <p:nvPicPr>
          <p:cNvPr id="4" name="內容版面配置區 3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A352396B-313E-88A8-51CC-D26B1A250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87" y="1997799"/>
            <a:ext cx="5982864" cy="4139767"/>
          </a:xfrm>
        </p:spPr>
      </p:pic>
      <p:pic>
        <p:nvPicPr>
          <p:cNvPr id="6" name="圖片 5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BF590858-6B36-AEA0-28DC-4C7C0EBDB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286" y="1865194"/>
            <a:ext cx="5157897" cy="427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81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54FE6-D118-BE27-5FAB-38D37C79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57104"/>
          </a:xfrm>
        </p:spPr>
        <p:txBody>
          <a:bodyPr/>
          <a:lstStyle/>
          <a:p>
            <a:r>
              <a:rPr lang="zh-TW" altLang="en-US" dirty="0"/>
              <a:t>安裝</a:t>
            </a:r>
          </a:p>
        </p:txBody>
      </p:sp>
      <p:pic>
        <p:nvPicPr>
          <p:cNvPr id="4" name="內容版面配置區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B4EDFDEB-CEFE-FD95-EF8A-11F0E629D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2" y="1940400"/>
            <a:ext cx="5702167" cy="3949761"/>
          </a:xfrm>
        </p:spPr>
      </p:pic>
      <p:pic>
        <p:nvPicPr>
          <p:cNvPr id="6" name="圖片 5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6477A8B6-2D11-8EE7-32D2-1C8DD3F6C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019" y="1940400"/>
            <a:ext cx="5887691" cy="396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78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54FE6-D118-BE27-5FAB-38D37C79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57104"/>
          </a:xfrm>
        </p:spPr>
        <p:txBody>
          <a:bodyPr/>
          <a:lstStyle/>
          <a:p>
            <a:r>
              <a:rPr lang="zh-TW" altLang="en-US" dirty="0"/>
              <a:t>安裝</a:t>
            </a:r>
          </a:p>
        </p:txBody>
      </p:sp>
      <p:pic>
        <p:nvPicPr>
          <p:cNvPr id="4" name="內容版面配置區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966FCDF7-A42A-71E8-3E49-2B4B84A10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53" y="2071028"/>
            <a:ext cx="5627247" cy="3807257"/>
          </a:xfrm>
        </p:spPr>
      </p:pic>
      <p:pic>
        <p:nvPicPr>
          <p:cNvPr id="6" name="圖片 5" descr="一張含有 文字, 螢幕擷取畫面, 軟體 的圖片&#10;&#10;自動產生的描述">
            <a:extLst>
              <a:ext uri="{FF2B5EF4-FFF2-40B4-BE49-F238E27FC236}">
                <a16:creationId xmlns:a16="http://schemas.microsoft.com/office/drawing/2014/main" id="{F73A46BB-C24F-D75B-3B31-8CEAF8219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93" y="2055207"/>
            <a:ext cx="5627247" cy="383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8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54FE6-D118-BE27-5FAB-38D37C79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57104"/>
          </a:xfrm>
        </p:spPr>
        <p:txBody>
          <a:bodyPr/>
          <a:lstStyle/>
          <a:p>
            <a:r>
              <a:rPr lang="zh-TW" altLang="en-US" dirty="0"/>
              <a:t>安裝</a:t>
            </a:r>
          </a:p>
        </p:txBody>
      </p:sp>
      <p:pic>
        <p:nvPicPr>
          <p:cNvPr id="4" name="內容版面配置區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C2ABFF86-E6F9-BA59-F9B6-373159ED0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974" y="1987901"/>
            <a:ext cx="6090051" cy="4149665"/>
          </a:xfrm>
        </p:spPr>
      </p:pic>
    </p:spTree>
    <p:extLst>
      <p:ext uri="{BB962C8B-B14F-4D97-AF65-F5344CB8AC3E}">
        <p14:creationId xmlns:p14="http://schemas.microsoft.com/office/powerpoint/2010/main" val="1011973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54FE6-D118-BE27-5FAB-38D37C79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57104"/>
          </a:xfrm>
        </p:spPr>
        <p:txBody>
          <a:bodyPr/>
          <a:lstStyle/>
          <a:p>
            <a:r>
              <a:rPr lang="zh-TW" altLang="en-US" dirty="0"/>
              <a:t>安裝</a:t>
            </a:r>
          </a:p>
        </p:txBody>
      </p:sp>
      <p:pic>
        <p:nvPicPr>
          <p:cNvPr id="4" name="內容版面配置區 3" descr="一張含有 文字, 螢幕擷取畫面, 軟體, 字型 的圖片&#10;&#10;自動產生的描述">
            <a:extLst>
              <a:ext uri="{FF2B5EF4-FFF2-40B4-BE49-F238E27FC236}">
                <a16:creationId xmlns:a16="http://schemas.microsoft.com/office/drawing/2014/main" id="{BAB9DC60-9894-208C-EB01-5FA4D6048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072" y="1564587"/>
            <a:ext cx="6485315" cy="4572979"/>
          </a:xfrm>
        </p:spPr>
      </p:pic>
    </p:spTree>
    <p:extLst>
      <p:ext uri="{BB962C8B-B14F-4D97-AF65-F5344CB8AC3E}">
        <p14:creationId xmlns:p14="http://schemas.microsoft.com/office/powerpoint/2010/main" val="699550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54FE6-D118-BE27-5FAB-38D37C79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57104"/>
          </a:xfrm>
        </p:spPr>
        <p:txBody>
          <a:bodyPr/>
          <a:lstStyle/>
          <a:p>
            <a:r>
              <a:rPr lang="zh-TW" altLang="en-US" dirty="0"/>
              <a:t>安裝</a:t>
            </a:r>
          </a:p>
        </p:txBody>
      </p:sp>
      <p:pic>
        <p:nvPicPr>
          <p:cNvPr id="4" name="內容版面配置區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00966FD5-1550-EDF9-B41E-1D2158944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68" y="1972991"/>
            <a:ext cx="5948104" cy="4206011"/>
          </a:xfrm>
        </p:spPr>
      </p:pic>
      <p:pic>
        <p:nvPicPr>
          <p:cNvPr id="6" name="圖片 5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BF905BFA-D889-D727-BB2C-0B3713B3A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072" y="1972991"/>
            <a:ext cx="5918801" cy="422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81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54FE6-D118-BE27-5FAB-38D37C79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57104"/>
          </a:xfrm>
        </p:spPr>
        <p:txBody>
          <a:bodyPr/>
          <a:lstStyle/>
          <a:p>
            <a:r>
              <a:rPr lang="zh-TW" altLang="en-US" dirty="0"/>
              <a:t>安裝</a:t>
            </a:r>
          </a:p>
        </p:txBody>
      </p:sp>
      <p:pic>
        <p:nvPicPr>
          <p:cNvPr id="4" name="內容版面配置區 3" descr="一張含有 文字, 螢幕擷取畫面, 字型, 軟體 的圖片&#10;&#10;自動產生的描述">
            <a:extLst>
              <a:ext uri="{FF2B5EF4-FFF2-40B4-BE49-F238E27FC236}">
                <a16:creationId xmlns:a16="http://schemas.microsoft.com/office/drawing/2014/main" id="{92FFD1E3-2054-1D72-7A94-187BF6CBC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421" y="1731808"/>
            <a:ext cx="6441073" cy="4562114"/>
          </a:xfrm>
        </p:spPr>
      </p:pic>
    </p:spTree>
    <p:extLst>
      <p:ext uri="{BB962C8B-B14F-4D97-AF65-F5344CB8AC3E}">
        <p14:creationId xmlns:p14="http://schemas.microsoft.com/office/powerpoint/2010/main" val="651886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54FE6-D118-BE27-5FAB-38D37C79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57104"/>
          </a:xfrm>
        </p:spPr>
        <p:txBody>
          <a:bodyPr/>
          <a:lstStyle/>
          <a:p>
            <a:r>
              <a:rPr lang="zh-TW" altLang="en-US" dirty="0"/>
              <a:t>安裝</a:t>
            </a:r>
          </a:p>
        </p:txBody>
      </p:sp>
      <p:pic>
        <p:nvPicPr>
          <p:cNvPr id="9" name="內容版面配置區 8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D6266FD2-BA6E-A668-8D65-AC852645C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162" y="1854303"/>
            <a:ext cx="6025675" cy="4363421"/>
          </a:xfrm>
        </p:spPr>
      </p:pic>
    </p:spTree>
    <p:extLst>
      <p:ext uri="{BB962C8B-B14F-4D97-AF65-F5344CB8AC3E}">
        <p14:creationId xmlns:p14="http://schemas.microsoft.com/office/powerpoint/2010/main" val="3264535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54FE6-D118-BE27-5FAB-38D37C79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57104"/>
          </a:xfrm>
        </p:spPr>
        <p:txBody>
          <a:bodyPr/>
          <a:lstStyle/>
          <a:p>
            <a:r>
              <a:rPr lang="zh-TW" altLang="en-US" dirty="0"/>
              <a:t>安裝</a:t>
            </a:r>
          </a:p>
        </p:txBody>
      </p:sp>
      <p:pic>
        <p:nvPicPr>
          <p:cNvPr id="4" name="內容版面配置區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12671338-57CA-649D-92F6-4DC13A4AA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230" y="1807795"/>
            <a:ext cx="6409152" cy="4226008"/>
          </a:xfrm>
        </p:spPr>
      </p:pic>
    </p:spTree>
    <p:extLst>
      <p:ext uri="{BB962C8B-B14F-4D97-AF65-F5344CB8AC3E}">
        <p14:creationId xmlns:p14="http://schemas.microsoft.com/office/powerpoint/2010/main" val="3914216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54FE6-D118-BE27-5FAB-38D37C79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57104"/>
          </a:xfrm>
        </p:spPr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Chrome</a:t>
            </a:r>
            <a:endParaRPr lang="zh-TW" altLang="en-US" dirty="0"/>
          </a:p>
        </p:txBody>
      </p:sp>
      <p:pic>
        <p:nvPicPr>
          <p:cNvPr id="4" name="內容版面配置區 3" descr="一張含有 文字, 螢幕擷取畫面, 軟體 的圖片&#10;&#10;自動產生的描述">
            <a:extLst>
              <a:ext uri="{FF2B5EF4-FFF2-40B4-BE49-F238E27FC236}">
                <a16:creationId xmlns:a16="http://schemas.microsoft.com/office/drawing/2014/main" id="{759840FE-4514-3A23-689E-36108C82B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92" y="2391662"/>
            <a:ext cx="5196217" cy="3513137"/>
          </a:xfrm>
        </p:spPr>
      </p:pic>
      <p:pic>
        <p:nvPicPr>
          <p:cNvPr id="6" name="圖片 5" descr="一張含有 螢幕擷取畫面, 文字, 軟體, 多媒體軟體 的圖片&#10;&#10;自動產生的描述">
            <a:extLst>
              <a:ext uri="{FF2B5EF4-FFF2-40B4-BE49-F238E27FC236}">
                <a16:creationId xmlns:a16="http://schemas.microsoft.com/office/drawing/2014/main" id="{F68F9142-3345-98B6-D169-D8EC90BB1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89" y="2391661"/>
            <a:ext cx="5196218" cy="35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88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54FE6-D118-BE27-5FAB-38D37C79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57104"/>
          </a:xfrm>
        </p:spPr>
        <p:txBody>
          <a:bodyPr/>
          <a:lstStyle/>
          <a:p>
            <a:r>
              <a:rPr lang="zh-TW" altLang="en-US" dirty="0"/>
              <a:t>安裝</a:t>
            </a:r>
          </a:p>
        </p:txBody>
      </p:sp>
      <p:pic>
        <p:nvPicPr>
          <p:cNvPr id="4" name="內容版面配置區 3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54EADAB2-86CD-5963-807D-42067D660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01" y="2105164"/>
            <a:ext cx="5089870" cy="3427247"/>
          </a:xfrm>
        </p:spPr>
      </p:pic>
      <p:pic>
        <p:nvPicPr>
          <p:cNvPr id="6" name="圖片 5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37CC3C8C-AC6B-04C0-0290-98A5079F3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413" y="1944101"/>
            <a:ext cx="5746991" cy="374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56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54FE6-D118-BE27-5FAB-38D37C79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57104"/>
          </a:xfrm>
        </p:spPr>
        <p:txBody>
          <a:bodyPr/>
          <a:lstStyle/>
          <a:p>
            <a:r>
              <a:rPr lang="zh-TW" altLang="en-US" dirty="0"/>
              <a:t>製圖</a:t>
            </a:r>
          </a:p>
        </p:txBody>
      </p:sp>
      <p:pic>
        <p:nvPicPr>
          <p:cNvPr id="4" name="內容版面配置區 3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D2C47A9C-6FAE-B0A4-729B-44B7FC1CD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618" y="2216725"/>
            <a:ext cx="5254942" cy="3580998"/>
          </a:xfrm>
        </p:spPr>
      </p:pic>
      <p:pic>
        <p:nvPicPr>
          <p:cNvPr id="6" name="圖片 5" descr="一張含有 文字, 螢幕擷取畫面, 軟體, 網頁 的圖片&#10;&#10;自動產生的描述">
            <a:extLst>
              <a:ext uri="{FF2B5EF4-FFF2-40B4-BE49-F238E27FC236}">
                <a16:creationId xmlns:a16="http://schemas.microsoft.com/office/drawing/2014/main" id="{D2041885-0BF3-17B3-6184-AD7D62670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46" y="1798559"/>
            <a:ext cx="5254942" cy="388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77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54FE6-D118-BE27-5FAB-38D37C79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57104"/>
          </a:xfrm>
        </p:spPr>
        <p:txBody>
          <a:bodyPr/>
          <a:lstStyle/>
          <a:p>
            <a:r>
              <a:rPr lang="zh-TW" altLang="en-US" dirty="0"/>
              <a:t>製圖</a:t>
            </a:r>
          </a:p>
        </p:txBody>
      </p:sp>
      <p:pic>
        <p:nvPicPr>
          <p:cNvPr id="4" name="內容版面配置區 3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2C84D4E6-5523-A3A6-531D-D23DCCDF5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73" y="1814504"/>
            <a:ext cx="5837740" cy="3849595"/>
          </a:xfrm>
        </p:spPr>
      </p:pic>
      <p:pic>
        <p:nvPicPr>
          <p:cNvPr id="6" name="圖片 5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2E16EE6C-4F93-7541-DCAB-32463BE48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89" y="1814504"/>
            <a:ext cx="5886103" cy="399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76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54FE6-D118-BE27-5FAB-38D37C79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57104"/>
          </a:xfrm>
        </p:spPr>
        <p:txBody>
          <a:bodyPr/>
          <a:lstStyle/>
          <a:p>
            <a:r>
              <a:rPr lang="zh-TW" altLang="en-US" dirty="0"/>
              <a:t>製圖</a:t>
            </a:r>
          </a:p>
        </p:txBody>
      </p:sp>
      <p:pic>
        <p:nvPicPr>
          <p:cNvPr id="4" name="內容版面配置區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978DC851-19DD-9781-C776-9BC7841E3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22" y="1916536"/>
            <a:ext cx="4854184" cy="4221030"/>
          </a:xfrm>
        </p:spPr>
      </p:pic>
      <p:pic>
        <p:nvPicPr>
          <p:cNvPr id="6" name="圖片 5" descr="一張含有 文字, 螢幕擷取畫面, 軟體, 網頁 的圖片&#10;&#10;自動產生的描述">
            <a:extLst>
              <a:ext uri="{FF2B5EF4-FFF2-40B4-BE49-F238E27FC236}">
                <a16:creationId xmlns:a16="http://schemas.microsoft.com/office/drawing/2014/main" id="{4F7A2616-DFB8-C2A7-9F7D-ED7946E15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098" y="1916165"/>
            <a:ext cx="5058880" cy="422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09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54FE6-D118-BE27-5FAB-38D37C79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57104"/>
          </a:xfrm>
        </p:spPr>
        <p:txBody>
          <a:bodyPr/>
          <a:lstStyle/>
          <a:p>
            <a:r>
              <a:rPr lang="zh-TW" altLang="en-US" dirty="0"/>
              <a:t>製圖</a:t>
            </a:r>
          </a:p>
        </p:txBody>
      </p:sp>
      <p:pic>
        <p:nvPicPr>
          <p:cNvPr id="4" name="內容版面配置區 3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0A80200E-EF97-6BA5-A240-CF9E92AF8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24" y="1484416"/>
            <a:ext cx="5317576" cy="4366722"/>
          </a:xfrm>
        </p:spPr>
      </p:pic>
      <p:pic>
        <p:nvPicPr>
          <p:cNvPr id="6" name="圖片 5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CD00DC7B-153B-D1F3-36D1-FB8BA16B1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5" y="1484416"/>
            <a:ext cx="5932471" cy="425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44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54FE6-D118-BE27-5FAB-38D37C79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57104"/>
          </a:xfrm>
        </p:spPr>
        <p:txBody>
          <a:bodyPr/>
          <a:lstStyle/>
          <a:p>
            <a:r>
              <a:rPr lang="zh-TW" altLang="en-US" dirty="0"/>
              <a:t>製圖</a:t>
            </a:r>
          </a:p>
        </p:txBody>
      </p:sp>
      <p:pic>
        <p:nvPicPr>
          <p:cNvPr id="4" name="內容版面配置區 3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341DE649-5613-FB00-6162-9DBB38E7C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92"/>
          <a:stretch/>
        </p:blipFill>
        <p:spPr>
          <a:xfrm>
            <a:off x="4357269" y="1772539"/>
            <a:ext cx="3292756" cy="4102924"/>
          </a:xfrm>
        </p:spPr>
      </p:pic>
      <p:pic>
        <p:nvPicPr>
          <p:cNvPr id="6" name="圖片 5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205ACDB6-1143-6573-B701-120EAE91E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79" y="1772539"/>
            <a:ext cx="3292757" cy="4102924"/>
          </a:xfrm>
          <a:prstGeom prst="rect">
            <a:avLst/>
          </a:prstGeom>
        </p:spPr>
      </p:pic>
      <p:pic>
        <p:nvPicPr>
          <p:cNvPr id="9" name="圖片 8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F1B4663C-0110-75AB-03F7-2CB9529610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14"/>
          <a:stretch/>
        </p:blipFill>
        <p:spPr>
          <a:xfrm>
            <a:off x="524460" y="1772539"/>
            <a:ext cx="3292756" cy="447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96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54FE6-D118-BE27-5FAB-38D37C79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57104"/>
          </a:xfrm>
        </p:spPr>
        <p:txBody>
          <a:bodyPr/>
          <a:lstStyle/>
          <a:p>
            <a:r>
              <a:rPr lang="zh-TW" altLang="en-US" dirty="0"/>
              <a:t>安裝</a:t>
            </a:r>
          </a:p>
        </p:txBody>
      </p:sp>
      <p:pic>
        <p:nvPicPr>
          <p:cNvPr id="4" name="內容版面配置區 3" descr="一張含有 文字, 螢幕擷取畫面, 字型, 軟體 的圖片&#10;&#10;自動產生的描述">
            <a:extLst>
              <a:ext uri="{FF2B5EF4-FFF2-40B4-BE49-F238E27FC236}">
                <a16:creationId xmlns:a16="http://schemas.microsoft.com/office/drawing/2014/main" id="{2B329946-8AF3-F2E3-FEAE-857C157EF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67" y="1843420"/>
            <a:ext cx="5856933" cy="4294146"/>
          </a:xfrm>
        </p:spPr>
      </p:pic>
      <p:pic>
        <p:nvPicPr>
          <p:cNvPr id="6" name="圖片 5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B709469C-39C1-AA3E-2B47-3DC19D682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35" y="1843419"/>
            <a:ext cx="5891969" cy="429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61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54FE6-D118-BE27-5FAB-38D37C79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57104"/>
          </a:xfrm>
        </p:spPr>
        <p:txBody>
          <a:bodyPr/>
          <a:lstStyle/>
          <a:p>
            <a:r>
              <a:rPr lang="zh-TW" altLang="en-US" dirty="0"/>
              <a:t>安裝</a:t>
            </a:r>
          </a:p>
        </p:txBody>
      </p:sp>
      <p:pic>
        <p:nvPicPr>
          <p:cNvPr id="4" name="內容版面配置區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BA69A9BF-10C6-DED7-CBD2-4335527DF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64" y="1911926"/>
            <a:ext cx="5622179" cy="4138737"/>
          </a:xfrm>
        </p:spPr>
      </p:pic>
      <p:pic>
        <p:nvPicPr>
          <p:cNvPr id="6" name="圖片 5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F9FC2A91-2A19-1622-0C68-8EE7EBB32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1927"/>
            <a:ext cx="5677936" cy="413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90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54FE6-D118-BE27-5FAB-38D37C79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57104"/>
          </a:xfrm>
        </p:spPr>
        <p:txBody>
          <a:bodyPr/>
          <a:lstStyle/>
          <a:p>
            <a:r>
              <a:rPr lang="zh-TW" altLang="en-US" dirty="0"/>
              <a:t>安裝</a:t>
            </a:r>
          </a:p>
        </p:txBody>
      </p:sp>
      <p:pic>
        <p:nvPicPr>
          <p:cNvPr id="4" name="內容版面配置區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AD075CBA-4895-8159-C244-9D87B0FD4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6" y="1853851"/>
            <a:ext cx="5572839" cy="4035505"/>
          </a:xfrm>
        </p:spPr>
      </p:pic>
      <p:pic>
        <p:nvPicPr>
          <p:cNvPr id="6" name="圖片 5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D9345310-5F8D-83FC-A62C-78C70E545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181" y="1853851"/>
            <a:ext cx="5572839" cy="405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21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54FE6-D118-BE27-5FAB-38D37C79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57104"/>
          </a:xfrm>
        </p:spPr>
        <p:txBody>
          <a:bodyPr/>
          <a:lstStyle/>
          <a:p>
            <a:r>
              <a:rPr lang="zh-TW" altLang="en-US" dirty="0"/>
              <a:t>安裝</a:t>
            </a:r>
          </a:p>
        </p:txBody>
      </p:sp>
      <p:pic>
        <p:nvPicPr>
          <p:cNvPr id="4" name="內容版面配置區 3" descr="一張含有 文字, 螢幕擷取畫面, 軟體 的圖片&#10;&#10;自動產生的描述">
            <a:extLst>
              <a:ext uri="{FF2B5EF4-FFF2-40B4-BE49-F238E27FC236}">
                <a16:creationId xmlns:a16="http://schemas.microsoft.com/office/drawing/2014/main" id="{8C33F6FB-E36C-446A-3474-A34B5A134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09" y="1884210"/>
            <a:ext cx="5752891" cy="4253356"/>
          </a:xfrm>
        </p:spPr>
      </p:pic>
      <p:pic>
        <p:nvPicPr>
          <p:cNvPr id="6" name="圖片 5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D5401FEA-9D22-B8FE-EABC-C7D4E64A9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118" y="1884210"/>
            <a:ext cx="5870335" cy="425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5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54FE6-D118-BE27-5FAB-38D37C79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57104"/>
          </a:xfrm>
        </p:spPr>
        <p:txBody>
          <a:bodyPr/>
          <a:lstStyle/>
          <a:p>
            <a:r>
              <a:rPr lang="zh-TW" altLang="en-US" dirty="0"/>
              <a:t>安裝</a:t>
            </a:r>
          </a:p>
        </p:txBody>
      </p:sp>
      <p:pic>
        <p:nvPicPr>
          <p:cNvPr id="4" name="內容版面配置區 3" descr="一張含有 文字, 螢幕擷取畫面, 軟體, 字型 的圖片&#10;&#10;自動產生的描述">
            <a:extLst>
              <a:ext uri="{FF2B5EF4-FFF2-40B4-BE49-F238E27FC236}">
                <a16:creationId xmlns:a16="http://schemas.microsoft.com/office/drawing/2014/main" id="{039C7DA2-80E5-91A1-DCEF-0CB3BB2C2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77" y="1725979"/>
            <a:ext cx="6025050" cy="4411587"/>
          </a:xfrm>
        </p:spPr>
      </p:pic>
    </p:spTree>
    <p:extLst>
      <p:ext uri="{BB962C8B-B14F-4D97-AF65-F5344CB8AC3E}">
        <p14:creationId xmlns:p14="http://schemas.microsoft.com/office/powerpoint/2010/main" val="1553385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54FE6-D118-BE27-5FAB-38D37C79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57104"/>
          </a:xfrm>
        </p:spPr>
        <p:txBody>
          <a:bodyPr/>
          <a:lstStyle/>
          <a:p>
            <a:r>
              <a:rPr lang="zh-TW" altLang="en-US" dirty="0"/>
              <a:t>安裝</a:t>
            </a:r>
          </a:p>
        </p:txBody>
      </p:sp>
      <p:pic>
        <p:nvPicPr>
          <p:cNvPr id="4" name="內容版面配置區 3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1A42AA38-2307-8EE5-F4E2-9C91B0839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210" y="1902797"/>
            <a:ext cx="5883580" cy="4234769"/>
          </a:xfrm>
        </p:spPr>
      </p:pic>
    </p:spTree>
    <p:extLst>
      <p:ext uri="{BB962C8B-B14F-4D97-AF65-F5344CB8AC3E}">
        <p14:creationId xmlns:p14="http://schemas.microsoft.com/office/powerpoint/2010/main" val="4087144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54FE6-D118-BE27-5FAB-38D37C79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57104"/>
          </a:xfrm>
        </p:spPr>
        <p:txBody>
          <a:bodyPr/>
          <a:lstStyle/>
          <a:p>
            <a:r>
              <a:rPr lang="zh-TW" altLang="en-US" dirty="0"/>
              <a:t>安裝</a:t>
            </a:r>
          </a:p>
        </p:txBody>
      </p:sp>
      <p:pic>
        <p:nvPicPr>
          <p:cNvPr id="4" name="內容版面配置區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D908DFBD-9445-8E2F-BDCF-FA7B0A3B6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507" y="1856021"/>
            <a:ext cx="5549064" cy="4080390"/>
          </a:xfrm>
        </p:spPr>
      </p:pic>
      <p:pic>
        <p:nvPicPr>
          <p:cNvPr id="8" name="圖片 7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6AD2AACC-C028-0605-C742-17592EDF7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5" y="1856021"/>
            <a:ext cx="6099552" cy="408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08226"/>
      </p:ext>
    </p:extLst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AnalogousFromLightSeedLeftStep">
      <a:dk1>
        <a:srgbClr val="000000"/>
      </a:dk1>
      <a:lt1>
        <a:srgbClr val="FFFFFF"/>
      </a:lt1>
      <a:dk2>
        <a:srgbClr val="1B2F2C"/>
      </a:dk2>
      <a:lt2>
        <a:srgbClr val="F0F0F3"/>
      </a:lt2>
      <a:accent1>
        <a:srgbClr val="A7A259"/>
      </a:accent1>
      <a:accent2>
        <a:srgbClr val="D99147"/>
      </a:accent2>
      <a:accent3>
        <a:srgbClr val="E38379"/>
      </a:accent3>
      <a:accent4>
        <a:srgbClr val="DD5C85"/>
      </a:accent4>
      <a:accent5>
        <a:srgbClr val="E379C8"/>
      </a:accent5>
      <a:accent6>
        <a:srgbClr val="C95CDD"/>
      </a:accent6>
      <a:hlink>
        <a:srgbClr val="6C71B0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41</Words>
  <Application>Microsoft Office PowerPoint</Application>
  <PresentationFormat>寬螢幕</PresentationFormat>
  <Paragraphs>28</Paragraphs>
  <Slides>27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2" baseType="lpstr">
      <vt:lpstr>Arial</vt:lpstr>
      <vt:lpstr>Avenir Next LT Pro</vt:lpstr>
      <vt:lpstr>Avenir Next LT Pro Light</vt:lpstr>
      <vt:lpstr>Helvetica</vt:lpstr>
      <vt:lpstr>BlocksVTI</vt:lpstr>
      <vt:lpstr>入侵偵測-Suricata ELK 安裝</vt:lpstr>
      <vt:lpstr>安裝</vt:lpstr>
      <vt:lpstr>安裝</vt:lpstr>
      <vt:lpstr>安裝</vt:lpstr>
      <vt:lpstr>安裝</vt:lpstr>
      <vt:lpstr>安裝</vt:lpstr>
      <vt:lpstr>安裝</vt:lpstr>
      <vt:lpstr>安裝</vt:lpstr>
      <vt:lpstr>安裝</vt:lpstr>
      <vt:lpstr>安裝</vt:lpstr>
      <vt:lpstr>安裝</vt:lpstr>
      <vt:lpstr>安裝</vt:lpstr>
      <vt:lpstr>安裝</vt:lpstr>
      <vt:lpstr>安裝</vt:lpstr>
      <vt:lpstr>安裝</vt:lpstr>
      <vt:lpstr>安裝</vt:lpstr>
      <vt:lpstr>安裝</vt:lpstr>
      <vt:lpstr>安裝</vt:lpstr>
      <vt:lpstr>安裝</vt:lpstr>
      <vt:lpstr>安裝</vt:lpstr>
      <vt:lpstr>安裝Chrome</vt:lpstr>
      <vt:lpstr>安裝</vt:lpstr>
      <vt:lpstr>製圖</vt:lpstr>
      <vt:lpstr>製圖</vt:lpstr>
      <vt:lpstr>製圖</vt:lpstr>
      <vt:lpstr>製圖</vt:lpstr>
      <vt:lpstr>製圖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蔡亞軒</dc:creator>
  <cp:lastModifiedBy>蔡亞軒</cp:lastModifiedBy>
  <cp:revision>2</cp:revision>
  <dcterms:created xsi:type="dcterms:W3CDTF">2023-10-14T15:20:02Z</dcterms:created>
  <dcterms:modified xsi:type="dcterms:W3CDTF">2023-10-14T15:55:48Z</dcterms:modified>
</cp:coreProperties>
</file>